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75458" autoAdjust="0"/>
  </p:normalViewPr>
  <p:slideViewPr>
    <p:cSldViewPr snapToGrid="0">
      <p:cViewPr varScale="1">
        <p:scale>
          <a:sx n="55" d="100"/>
          <a:sy n="55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CE259-C506-40D8-B7EB-203015FBA428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58E7C-5EDE-41B4-933E-8CB0CAA04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58E7C-5EDE-41B4-933E-8CB0CAA047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5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2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88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1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2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2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8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67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2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03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84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93A-AD25-4F9C-8E1E-85DDF33AE20F}" type="datetimeFigureOut">
              <a:rPr lang="en-GB" smtClean="0"/>
              <a:t>02/12/2021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86B44-33D8-4071-B36F-308A10B35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2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45" y="198408"/>
            <a:ext cx="11550770" cy="649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38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</dc:creator>
  <cp:lastModifiedBy>Andrew Done</cp:lastModifiedBy>
  <cp:revision>37</cp:revision>
  <dcterms:created xsi:type="dcterms:W3CDTF">2020-06-22T07:50:18Z</dcterms:created>
  <dcterms:modified xsi:type="dcterms:W3CDTF">2021-12-02T14:35:45Z</dcterms:modified>
</cp:coreProperties>
</file>