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7" r:id="rId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64964" autoAdjust="0"/>
  </p:normalViewPr>
  <p:slideViewPr>
    <p:cSldViewPr snapToGrid="0">
      <p:cViewPr varScale="1">
        <p:scale>
          <a:sx n="47" d="100"/>
          <a:sy n="47" d="100"/>
        </p:scale>
        <p:origin x="15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CE259-C506-40D8-B7EB-203015FBA428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58E7C-5EDE-41B4-933E-8CB0CAA04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52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829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887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81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92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92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488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67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022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80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039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84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924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241" y="975360"/>
            <a:ext cx="11264157" cy="5527039"/>
          </a:xfrm>
        </p:spPr>
      </p:pic>
    </p:spTree>
    <p:extLst>
      <p:ext uri="{BB962C8B-B14F-4D97-AF65-F5344CB8AC3E}">
        <p14:creationId xmlns:p14="http://schemas.microsoft.com/office/powerpoint/2010/main" val="2588311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</dc:creator>
  <cp:lastModifiedBy>Andrew Done</cp:lastModifiedBy>
  <cp:revision>46</cp:revision>
  <cp:lastPrinted>2021-11-25T09:37:11Z</cp:lastPrinted>
  <dcterms:created xsi:type="dcterms:W3CDTF">2020-06-22T07:50:18Z</dcterms:created>
  <dcterms:modified xsi:type="dcterms:W3CDTF">2021-12-02T14:38:29Z</dcterms:modified>
</cp:coreProperties>
</file>