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64964" autoAdjust="0"/>
  </p:normalViewPr>
  <p:slideViewPr>
    <p:cSldViewPr snapToGrid="0">
      <p:cViewPr varScale="1">
        <p:scale>
          <a:sx n="47" d="100"/>
          <a:sy n="47" d="100"/>
        </p:scale>
        <p:origin x="15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CE259-C506-40D8-B7EB-203015FBA428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58E7C-5EDE-41B4-933E-8CB0CAA04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5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2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88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1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2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92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8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67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2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8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03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84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2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41" y="975360"/>
            <a:ext cx="11264157" cy="5527039"/>
          </a:xfrm>
        </p:spPr>
      </p:pic>
    </p:spTree>
    <p:extLst>
      <p:ext uri="{BB962C8B-B14F-4D97-AF65-F5344CB8AC3E}">
        <p14:creationId xmlns:p14="http://schemas.microsoft.com/office/powerpoint/2010/main" val="2588311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Andrew Done</cp:lastModifiedBy>
  <cp:revision>46</cp:revision>
  <cp:lastPrinted>2021-11-25T09:37:11Z</cp:lastPrinted>
  <dcterms:created xsi:type="dcterms:W3CDTF">2020-06-22T07:50:18Z</dcterms:created>
  <dcterms:modified xsi:type="dcterms:W3CDTF">2021-12-02T14:38:29Z</dcterms:modified>
</cp:coreProperties>
</file>